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310" y="-9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6"/>
            <a:ext cx="5637011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E9C43-AD40-4C6C-9734-41920C5AD929}" type="datetimeFigureOut">
              <a:rPr lang="ru-RU" smtClean="0"/>
              <a:t>14.09.2018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EA740-175A-402F-B19C-8BA67D6AD8DA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2" y="3132291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E9C43-AD40-4C6C-9734-41920C5AD929}" type="datetimeFigureOut">
              <a:rPr lang="ru-RU" smtClean="0"/>
              <a:t>14.09.2018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EA740-175A-402F-B19C-8BA67D6AD8D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7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2"/>
            <a:ext cx="5970495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E9C43-AD40-4C6C-9734-41920C5AD929}" type="datetimeFigureOut">
              <a:rPr lang="ru-RU" smtClean="0"/>
              <a:t>14.09.2018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EA740-175A-402F-B19C-8BA67D6AD8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E9C43-AD40-4C6C-9734-41920C5AD929}" type="datetimeFigureOut">
              <a:rPr lang="ru-RU" smtClean="0"/>
              <a:t>14.09.2018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EA740-175A-402F-B19C-8BA67D6AD8D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3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E9C43-AD40-4C6C-9734-41920C5AD929}" type="datetimeFigureOut">
              <a:rPr lang="ru-RU" smtClean="0"/>
              <a:t>14.09.2018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EA740-175A-402F-B19C-8BA67D6AD8DA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E9C43-AD40-4C6C-9734-41920C5AD929}" type="datetimeFigureOut">
              <a:rPr lang="ru-RU" smtClean="0"/>
              <a:t>14.09.2018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EA740-175A-402F-B19C-8BA67D6AD8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E9C43-AD40-4C6C-9734-41920C5AD929}" type="datetimeFigureOut">
              <a:rPr lang="ru-RU" smtClean="0"/>
              <a:t>14.09.2018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EA740-175A-402F-B19C-8BA67D6AD8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6" y="2209801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6" y="731521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6" y="3497803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E9C43-AD40-4C6C-9734-41920C5AD929}" type="datetimeFigureOut">
              <a:rPr lang="ru-RU" smtClean="0"/>
              <a:t>14.09.2018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EA740-175A-402F-B19C-8BA67D6AD8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7"/>
            <a:ext cx="369411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E9C43-AD40-4C6C-9734-41920C5AD929}" type="datetimeFigureOut">
              <a:rPr lang="ru-RU" smtClean="0"/>
              <a:t>14.09.2018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EA740-175A-402F-B19C-8BA67D6AD8DA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9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E9C43-AD40-4C6C-9734-41920C5AD929}" type="datetimeFigureOut">
              <a:rPr lang="ru-RU" smtClean="0"/>
              <a:t>14.09.2018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EA740-175A-402F-B19C-8BA67D6AD8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9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4" y="731520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E9C43-AD40-4C6C-9734-41920C5AD929}" type="datetimeFigureOut">
              <a:rPr lang="ru-RU" smtClean="0"/>
              <a:t>14.09.2018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EA740-175A-402F-B19C-8BA67D6AD8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90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1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78E9C43-AD40-4C6C-9734-41920C5AD929}" type="datetimeFigureOut">
              <a:rPr lang="ru-RU" smtClean="0"/>
              <a:t>14.09.2018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1" y="6172201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1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5AEA740-175A-402F-B19C-8BA67D6AD8D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H="1">
            <a:off x="6588222" y="188640"/>
            <a:ext cx="2578764" cy="1512168"/>
          </a:xfrm>
        </p:spPr>
        <p:txBody>
          <a:bodyPr>
            <a:norm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ГККП </a:t>
            </a:r>
            <a:r>
              <a:rPr lang="kk-KZ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Детский сад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№7</a:t>
            </a:r>
            <a:r>
              <a:rPr lang="kk-KZ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«Айша» при акимате города Кокшетау</a:t>
            </a:r>
          </a:p>
          <a:p>
            <a:r>
              <a:rPr lang="kk-KZ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улица Мирзояна,61</a:t>
            </a:r>
          </a:p>
          <a:p>
            <a:r>
              <a:rPr lang="kk-KZ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Время работы: 8.00-18.30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268761"/>
            <a:ext cx="7488832" cy="3407896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ВЫДЕЛЯЕТСЯ ИЗ БЮДЖЕТА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159 СПЕЦИФИКЕ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1764196" cy="1512168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5452" y="2839138"/>
            <a:ext cx="2139429" cy="2090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37247" y="2659714"/>
            <a:ext cx="28083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Ведомственная подписка </a:t>
            </a:r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(газеты,журналы)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9512" y="3675377"/>
            <a:ext cx="32403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k-KZ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Моющие и хозяйственные средства (порошок,мыло,</a:t>
            </a:r>
          </a:p>
          <a:p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для чистки унитазов и т.д)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946874" y="2649939"/>
            <a:ext cx="20882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Канцелярские товары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04248" y="3829265"/>
            <a:ext cx="22322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Строительные </a:t>
            </a:r>
          </a:p>
          <a:p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материалы (краска,эмульсия,шпатлевка и т.д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2499" y="5780782"/>
            <a:ext cx="8964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kk-KZ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57260" y="188787"/>
            <a:ext cx="19666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Инфографика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подготовлена детским садом №7 </a:t>
            </a:r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«Айша»при акмиате </a:t>
            </a:r>
          </a:p>
          <a:p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 сентября 2018г.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08777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447" y="186399"/>
            <a:ext cx="1606079" cy="1606079"/>
          </a:xfrm>
        </p:spPr>
      </p:pic>
      <p:sp>
        <p:nvSpPr>
          <p:cNvPr id="7" name="Прямоугольник 6"/>
          <p:cNvSpPr/>
          <p:nvPr/>
        </p:nvSpPr>
        <p:spPr>
          <a:xfrm>
            <a:off x="6372199" y="404664"/>
            <a:ext cx="273737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ГККП Детский сад №7«Айша» при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акимате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города Кокшетау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улица Мирзояна,61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Время работы: 8.00-18.30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67744" y="1700807"/>
            <a:ext cx="47525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ВЫДЕЛЯЕТСЯ ИЗ БЮДЖЕТА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9997" y="2504088"/>
            <a:ext cx="2664295" cy="18592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3447" y="2528764"/>
            <a:ext cx="26221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Текущий ремонт</a:t>
            </a:r>
          </a:p>
          <a:p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Банковские услуги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973" y="3852213"/>
            <a:ext cx="37181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Перезарядка огнетушителей  </a:t>
            </a:r>
          </a:p>
          <a:p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Продление антивируса 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0617" y="4941168"/>
            <a:ext cx="524425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Обслуживание пожарной сигнализации </a:t>
            </a:r>
          </a:p>
          <a:p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Обслуживание охранной сигнализации</a:t>
            </a:r>
          </a:p>
          <a:p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Промывка и опрессовка отопительной системы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80745" y="2504088"/>
            <a:ext cx="25202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приборов учета воды,электроэнергии,тепла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493151" y="4021490"/>
            <a:ext cx="26164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Медосмотр работников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391286" y="4781607"/>
            <a:ext cx="282015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Обследование теплоустановок  по подготовке к зиме </a:t>
            </a:r>
          </a:p>
          <a:p>
            <a:endParaRPr lang="kk-KZ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819607" y="404664"/>
            <a:ext cx="177039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Инфографика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подготовлена детским садом №7 «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Айша»при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акмиате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 сентября 2018г.</a:t>
            </a:r>
          </a:p>
        </p:txBody>
      </p:sp>
    </p:spTree>
    <p:extLst>
      <p:ext uri="{BB962C8B-B14F-4D97-AF65-F5344CB8AC3E}">
        <p14:creationId xmlns:p14="http://schemas.microsoft.com/office/powerpoint/2010/main" val="1717979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21061"/>
            <a:ext cx="1872208" cy="1872208"/>
          </a:xfrm>
        </p:spPr>
      </p:pic>
      <p:sp>
        <p:nvSpPr>
          <p:cNvPr id="5" name="Прямоугольник 4"/>
          <p:cNvSpPr/>
          <p:nvPr/>
        </p:nvSpPr>
        <p:spPr>
          <a:xfrm>
            <a:off x="6296887" y="194400"/>
            <a:ext cx="273960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ГККП Детский сад №7«Айша» при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акимате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города Кокшетау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улица Мирзояна,61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Время работы: 8.00-18.30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4897" y="2667960"/>
            <a:ext cx="36724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Абонентское обслуживание </a:t>
            </a:r>
          </a:p>
          <a:p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ревожной сигнализации</a:t>
            </a:r>
          </a:p>
          <a:p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Обследование теплоустановок  по подготовке к зиме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2331" y="2076604"/>
            <a:ext cx="1872208" cy="250452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23528" y="4077072"/>
            <a:ext cx="43908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Вызов твердых бытовых отходов </a:t>
            </a:r>
          </a:p>
          <a:p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Дезинфекция и дератизация здания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4897" y="4927855"/>
            <a:ext cx="28784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Коммунальные услуги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4896" y="5661826"/>
            <a:ext cx="4429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Вода,тепло,электроэнергия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02202" y="2701211"/>
            <a:ext cx="26766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Питание  для детей логопедических и санаторных груп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96887" y="4077072"/>
            <a:ext cx="2777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Услуги  связи (интернет)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903640" y="4642799"/>
            <a:ext cx="32403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Измерение сопротивления заземляющего устройства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022169" y="5520281"/>
            <a:ext cx="24878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Заправка картриджей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599694" y="1122497"/>
            <a:ext cx="58686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ВЫДЕЛЯЕТСЯ ИЗ БЮДЖЕТА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123729" y="225177"/>
            <a:ext cx="172819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Инфографика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подготовлена детским садом №7 «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Айша»при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акмиате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 сентября 2018г.</a:t>
            </a:r>
          </a:p>
        </p:txBody>
      </p:sp>
    </p:spTree>
    <p:extLst>
      <p:ext uri="{BB962C8B-B14F-4D97-AF65-F5344CB8AC3E}">
        <p14:creationId xmlns:p14="http://schemas.microsoft.com/office/powerpoint/2010/main" val="570134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4" y="260649"/>
            <a:ext cx="1992260" cy="1569659"/>
          </a:xfrm>
        </p:spPr>
      </p:pic>
      <p:sp>
        <p:nvSpPr>
          <p:cNvPr id="5" name="TextBox 4"/>
          <p:cNvSpPr txBox="1"/>
          <p:nvPr/>
        </p:nvSpPr>
        <p:spPr>
          <a:xfrm>
            <a:off x="2555776" y="260648"/>
            <a:ext cx="17281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Инфографиканы Көкшетау қаласының 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№7 </a:t>
            </a:r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«Айша» балабақшасы 14 қыркүйек 2018 ж.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020272" y="260648"/>
            <a:ext cx="21237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Көкшетау қаласы әкімдігінің  жанындағы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№7 «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Айша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балабақшасы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МКҚК  Мирзояна,61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уақыты:8.00-18.30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2463410"/>
            <a:ext cx="2256885" cy="27477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50364" y="2276872"/>
            <a:ext cx="371758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Ағымдағы жөндеу </a:t>
            </a:r>
          </a:p>
          <a:p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Банктік қызметтер</a:t>
            </a:r>
          </a:p>
          <a:p>
            <a:endParaRPr lang="kk-KZ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Өрт сөндіргіштерді қайта зарядтау </a:t>
            </a:r>
          </a:p>
          <a:p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Антивирусты ұзарту </a:t>
            </a:r>
          </a:p>
          <a:p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Кедергіні өлшеу жерге қосу құрылғысы </a:t>
            </a:r>
          </a:p>
          <a:p>
            <a:endParaRPr lang="kk-KZ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Өрт дабылына қызмет көрсету </a:t>
            </a:r>
          </a:p>
          <a:p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Күзет дабылына қызмет көрсету  </a:t>
            </a:r>
          </a:p>
          <a:p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Жуу және сығымдау жылу жүйесі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964789" y="1830308"/>
            <a:ext cx="3071707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Кәзірді сору</a:t>
            </a:r>
          </a:p>
          <a:p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Шатырды өндеу</a:t>
            </a:r>
          </a:p>
          <a:p>
            <a:endParaRPr lang="kk-KZ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Есептеу </a:t>
            </a:r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құралдарын тексеру су</a:t>
            </a:r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электр энергиясы, жылу </a:t>
            </a:r>
          </a:p>
          <a:p>
            <a:endParaRPr lang="kk-KZ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Қызметкерлердің медициналық қараудан өтуі</a:t>
            </a:r>
            <a:endParaRPr lang="kk-KZ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Жылу </a:t>
            </a:r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қондырғыларын тексеру қысқа дайындық бойынша </a:t>
            </a:r>
          </a:p>
          <a:p>
            <a:endParaRPr lang="kk-KZ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Картридждерді толтыру </a:t>
            </a:r>
          </a:p>
          <a:p>
            <a:endParaRPr lang="kk-KZ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23102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32694"/>
            <a:ext cx="1944216" cy="1944216"/>
          </a:xfrm>
        </p:spPr>
      </p:pic>
      <p:sp>
        <p:nvSpPr>
          <p:cNvPr id="6" name="Прямоугольник 5"/>
          <p:cNvSpPr/>
          <p:nvPr/>
        </p:nvSpPr>
        <p:spPr>
          <a:xfrm>
            <a:off x="2286000" y="254725"/>
            <a:ext cx="2286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Инфографиканы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Көкшетау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қаласының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16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«</a:t>
            </a:r>
            <a:r>
              <a:rPr lang="ru-RU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Айша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балабақшасы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14 </a:t>
            </a:r>
            <a:r>
              <a:rPr lang="ru-RU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қыркүйек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2018 ж.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516216" y="254725"/>
            <a:ext cx="26277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ГККП Детский сад №7«Айша» при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акимате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города Кокшетау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улица Мирзояна,61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Время работы: 8.00-18.30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2204864"/>
            <a:ext cx="2376264" cy="258582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09241" y="2492896"/>
            <a:ext cx="375351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Коммуналдық қызметтер </a:t>
            </a:r>
          </a:p>
          <a:p>
            <a:endParaRPr lang="kk-KZ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</a:t>
            </a:r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жылу, электр </a:t>
            </a:r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энергиясы </a:t>
            </a:r>
          </a:p>
          <a:p>
            <a:endParaRPr lang="kk-KZ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Топ балаларын </a:t>
            </a:r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тамақтандыру  логопедтік және санаторлық топтар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72200" y="2492896"/>
            <a:ext cx="2771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 қызметтері </a:t>
            </a:r>
          </a:p>
          <a:p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(интернет)</a:t>
            </a: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372200" y="3533674"/>
            <a:ext cx="27718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Абоненттік қызмет көрсету дабыл сигнализациясы  </a:t>
            </a:r>
          </a:p>
          <a:p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қатты тұрмыстық қалдықтарды  шығару </a:t>
            </a:r>
          </a:p>
          <a:p>
            <a:endParaRPr lang="kk-KZ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16932" y="5299579"/>
            <a:ext cx="35101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Ғимаратты дезинфекция және дератизациялау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6423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1657843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228</TotalTime>
  <Words>337</Words>
  <Application>Microsoft Office PowerPoint</Application>
  <PresentationFormat>Экран (4:3)</PresentationFormat>
  <Paragraphs>86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Воздушный поток</vt:lpstr>
      <vt:lpstr> ВЫДЕЛЯЕТСЯ ИЗ БЮДЖЕТА ПО 159 СПЕЦИФИКЕ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Выделяется из бюджета</dc:title>
  <dc:creator>Айша</dc:creator>
  <cp:lastModifiedBy>Айша</cp:lastModifiedBy>
  <cp:revision>16</cp:revision>
  <dcterms:created xsi:type="dcterms:W3CDTF">2018-09-14T09:51:51Z</dcterms:created>
  <dcterms:modified xsi:type="dcterms:W3CDTF">2018-09-14T14:11:45Z</dcterms:modified>
</cp:coreProperties>
</file>